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54" r:id="rId2"/>
    <p:sldId id="555" r:id="rId3"/>
    <p:sldId id="556" r:id="rId4"/>
    <p:sldId id="557" r:id="rId5"/>
    <p:sldId id="558" r:id="rId6"/>
    <p:sldId id="5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248. KONG PAI DING 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am Coming 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 Allie </a:t>
            </a:r>
            <a:r>
              <a:rPr lang="en-US" sz="1500" dirty="0" err="1"/>
              <a:t>Starbright</a:t>
            </a:r>
            <a:endParaRPr lang="en-US" sz="1500" dirty="0"/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780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983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2872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kiniamsak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khutnuai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7739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1245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5646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248. KONG PAI DING HI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2018-12-14T14:37:37Z</dcterms:modified>
</cp:coreProperties>
</file>